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0" r:id="rId5"/>
    <p:sldId id="275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of Program Features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 with DSS what they want accomplished</a:t>
            </a:r>
          </a:p>
          <a:p>
            <a:r>
              <a:rPr lang="en-US" dirty="0" smtClean="0"/>
              <a:t>Broke tasks down into phases</a:t>
            </a:r>
          </a:p>
          <a:p>
            <a:r>
              <a:rPr lang="en-US" dirty="0" smtClean="0"/>
              <a:t>Completed phase 1 based on initial discussions</a:t>
            </a:r>
          </a:p>
          <a:p>
            <a:pPr lvl="1"/>
            <a:r>
              <a:rPr lang="en-US" dirty="0" smtClean="0"/>
              <a:t>They added a few more on us</a:t>
            </a:r>
          </a:p>
          <a:p>
            <a:r>
              <a:rPr lang="en-US" dirty="0" smtClean="0"/>
              <a:t>Created conversion program for old database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Incorporate addition tasks added by DSS</a:t>
            </a:r>
          </a:p>
          <a:p>
            <a:pPr lvl="1"/>
            <a:r>
              <a:rPr lang="en-US" dirty="0" smtClean="0"/>
              <a:t>Print a students record</a:t>
            </a:r>
          </a:p>
          <a:p>
            <a:pPr lvl="1"/>
            <a:r>
              <a:rPr lang="en-US" dirty="0" smtClean="0"/>
              <a:t>Print query results</a:t>
            </a:r>
          </a:p>
          <a:p>
            <a:pPr lvl="1"/>
            <a:r>
              <a:rPr lang="en-US" dirty="0" smtClean="0"/>
              <a:t>Custom menus on query results</a:t>
            </a:r>
          </a:p>
          <a:p>
            <a:pPr lvl="1"/>
            <a:r>
              <a:rPr lang="en-US" dirty="0" smtClean="0"/>
              <a:t>Create mailing labels</a:t>
            </a:r>
          </a:p>
          <a:p>
            <a:r>
              <a:rPr lang="en-US" dirty="0" smtClean="0"/>
              <a:t>Complete testing on phase 1</a:t>
            </a:r>
          </a:p>
          <a:p>
            <a:r>
              <a:rPr lang="en-US" dirty="0" smtClean="0"/>
              <a:t>Complete phase 2</a:t>
            </a:r>
          </a:p>
          <a:p>
            <a:pPr lvl="1"/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Case notes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More 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120 data fields down to 40</a:t>
            </a:r>
          </a:p>
          <a:p>
            <a:r>
              <a:rPr lang="en-US" dirty="0" smtClean="0"/>
              <a:t>Intuitive interface</a:t>
            </a:r>
          </a:p>
          <a:p>
            <a:r>
              <a:rPr lang="en-US" dirty="0" smtClean="0"/>
              <a:t>Localization of data</a:t>
            </a:r>
          </a:p>
          <a:p>
            <a:pPr lvl="1"/>
            <a:r>
              <a:rPr lang="en-US" dirty="0" smtClean="0"/>
              <a:t>Storing student information in one place instead of many</a:t>
            </a:r>
          </a:p>
          <a:p>
            <a:r>
              <a:rPr lang="en-US" dirty="0" smtClean="0"/>
              <a:t>Electronic filing instead of paper work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</a:t>
            </a:r>
            <a:r>
              <a:rPr lang="en-US" dirty="0" err="1" smtClean="0"/>
              <a:t>MySQL</a:t>
            </a:r>
            <a:r>
              <a:rPr lang="en-US" dirty="0" smtClean="0"/>
              <a:t> Conversion</a:t>
            </a:r>
          </a:p>
          <a:p>
            <a:r>
              <a:rPr lang="en-US" dirty="0" smtClean="0"/>
              <a:t>Connect/Disconnect to database</a:t>
            </a:r>
          </a:p>
          <a:p>
            <a:r>
              <a:rPr lang="en-US" dirty="0" smtClean="0"/>
              <a:t>Add/Update record</a:t>
            </a:r>
          </a:p>
          <a:p>
            <a:r>
              <a:rPr lang="en-US" dirty="0" smtClean="0"/>
              <a:t>Query records</a:t>
            </a:r>
          </a:p>
          <a:p>
            <a:r>
              <a:rPr lang="en-US" dirty="0" smtClean="0"/>
              <a:t>Save/Load query</a:t>
            </a:r>
          </a:p>
          <a:p>
            <a:r>
              <a:rPr lang="en-US" dirty="0" smtClean="0"/>
              <a:t>Display last query</a:t>
            </a:r>
          </a:p>
          <a:p>
            <a:r>
              <a:rPr lang="en-US" dirty="0" smtClean="0"/>
              <a:t>Settings options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 System</a:t>
            </a:r>
            <a:endParaRPr lang="en-US" dirty="0"/>
          </a:p>
        </p:txBody>
      </p:sp>
      <p:pic>
        <p:nvPicPr>
          <p:cNvPr id="4" name="Content Placeholder 3" descr="old_syste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190625"/>
            <a:ext cx="6476999" cy="56673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System</a:t>
            </a:r>
            <a:endParaRPr lang="en-US" dirty="0"/>
          </a:p>
        </p:txBody>
      </p:sp>
      <p:pic>
        <p:nvPicPr>
          <p:cNvPr id="4" name="Content Placeholder 3" descr="new_syste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219200"/>
            <a:ext cx="7717661" cy="5638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</TotalTime>
  <Words>129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Project Presentation</vt:lpstr>
      <vt:lpstr>Progress to Date</vt:lpstr>
      <vt:lpstr>Future plans</vt:lpstr>
      <vt:lpstr>Becoming More Efficient</vt:lpstr>
      <vt:lpstr>Functionality</vt:lpstr>
      <vt:lpstr>The Old System</vt:lpstr>
      <vt:lpstr>The New System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Presentation</dc:title>
  <dc:creator>Austyn</dc:creator>
  <cp:lastModifiedBy>Austyn</cp:lastModifiedBy>
  <cp:revision>27</cp:revision>
  <dcterms:created xsi:type="dcterms:W3CDTF">2006-08-16T00:00:00Z</dcterms:created>
  <dcterms:modified xsi:type="dcterms:W3CDTF">2009-03-20T22:10:45Z</dcterms:modified>
</cp:coreProperties>
</file>